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A255-23AF-4B9F-B05D-034368D68C5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64C-B702-4DC2-8007-D5A9EAECB0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2019-07-15T05:15:20Z</dcterms:created>
  <dcterms:modified xsi:type="dcterms:W3CDTF">2019-07-15T05:16:12Z</dcterms:modified>
</cp:coreProperties>
</file>